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83" d="100"/>
          <a:sy n="83" d="100"/>
        </p:scale>
        <p:origin x="29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46232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844374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509050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086652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83174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33081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4180509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107933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9431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1480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03347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2E250-5026-4967-8563-44A164B3347B}" type="datetimeFigureOut">
              <a:rPr lang="zh-HK" altLang="en-US" smtClean="0"/>
              <a:t>14/8/2026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EDC69-5747-4240-957A-0D9C4BAF10BD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041093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B5DC302-25E6-C397-F635-DC373FB9AB03}"/>
              </a:ext>
            </a:extLst>
          </p:cNvPr>
          <p:cNvSpPr txBox="1"/>
          <p:nvPr/>
        </p:nvSpPr>
        <p:spPr>
          <a:xfrm>
            <a:off x="486136" y="659757"/>
            <a:ext cx="5856791" cy="8166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HK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月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14 – 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祈禱文</a:t>
            </a:r>
            <a:endParaRPr lang="en-US" altLang="zh-HK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HK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en-US" altLang="zh-HK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en-US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A: </a:t>
            </a:r>
            <a:r>
              <a:rPr lang="zh-TW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教會方面</a:t>
            </a:r>
            <a:r>
              <a:rPr lang="en-US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2000"/>
              </a:lnSpc>
            </a:pPr>
            <a:endParaRPr lang="en-US" altLang="zh-TW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為教會不能夠合一認罪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悔改：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我們同工之間堅持己見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不能達成共識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教會內部彼此競爭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教會與教會之間不能同心合作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分享資源認罪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悔改。求主叫我們不要自高自大，以基督耶穌的心為心，去共同求神的國得到開展。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二）為教會合一禱告：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求主叫我們更多放下成見，各人要看別人比自己強，能夠彼此切實相愛，使人認得出我們是主的門徒，在合一和愛中建立基督的教會。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B. </a:t>
            </a:r>
            <a:r>
              <a:rPr lang="zh-TW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世界局勢</a:t>
            </a: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為各地有戰爭的地區禱告：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主把記念在上有權位的人，不要只看自己的利益，能夠以人民的生命和利益為首要。國家與國家之間能夠和平共處。求主幫助止息戰爭，當戰爭越趨越激烈化的時候，求主叫我們更多為在上掌權的禱告，讓戰爭殺戮能夠減到最低，更多為入的得救迫切禱告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四）為各地極端天氣的變化禱告：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極端天氣，無論極高溫和洪水，地震和火山爆發都令到人命受損。求主赦免我們對環境的破壞，沒有好好保護地球和生態。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五）世界經濟動盪：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新世代取代好多人力資源，使很多人失業。求主叫我們努力適應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力叫我們不要擔心天上的飛鳥不中也不收。我們的主尚且養活我們比飛了更貴重嬌更多。在主裏經歷祂的豐富供應父子。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HK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HK" sz="13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95388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D70F0-8AEB-1427-30DB-DFEFB32C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54140BF9-3D4C-9905-56A3-5E778E01D22E}"/>
              </a:ext>
            </a:extLst>
          </p:cNvPr>
          <p:cNvSpPr txBox="1"/>
          <p:nvPr/>
        </p:nvSpPr>
        <p:spPr>
          <a:xfrm>
            <a:off x="471667" y="146790"/>
            <a:ext cx="5914665" cy="9759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HK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C. </a:t>
            </a:r>
            <a:r>
              <a:rPr lang="zh-TW" altLang="zh-HK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個人方面</a:t>
            </a:r>
            <a:r>
              <a:rPr lang="en-US" altLang="zh-HK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pPr>
              <a:lnSpc>
                <a:spcPts val="2000"/>
              </a:lnSpc>
            </a:pPr>
            <a:endParaRPr lang="zh-TW" altLang="zh-HK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個人靈命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建立個人的靈修生活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恆常讀經和禱告。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七）為萬人得救禱告：主幫助我哋更迫切為萬人得救。禱告加強傳福音的負擔，特別紀念一些宣教士，保守他們能平安到達未得之民地區。各人使福音傳遍萬民，直至末期來到。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八）為久不聚會者禱告：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離群和久不聚會的基督徒能夠早日返回羊群的腳跡，神的確需要我們彼此配搭，互相扶持，求主興起弟兄姊妹不可停止聚會，好像那些停止慣了的人，反要彼此勸勉。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九）個人理財智慧： 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不要受騙案誤導。與此同時，求主使我有智慧去理財，叫我們不要過分以有錢去自高，免得我們不認主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也不要叫我們過分貧窮，免得我們貧窮就偷竊，以致是破損耶和華的名。</a:t>
            </a:r>
          </a:p>
          <a:p>
            <a:pPr>
              <a:lnSpc>
                <a:spcPts val="2000"/>
              </a:lnSpc>
            </a:pPr>
            <a:br>
              <a:rPr lang="en-US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en-US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D. </a:t>
            </a:r>
            <a:r>
              <a:rPr lang="zh-TW" altLang="zh-HK" sz="15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為下一代和跨世代</a:t>
            </a:r>
            <a:endParaRPr lang="en-US" altLang="zh-TW" sz="15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下一代婚姻禱告：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由於政治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和各家庭只得一至兩個孩子的政策下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以致我們下一代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無論對家庭負擔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經濟壓力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父母供養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子女教育等等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…..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令他們不敢結婚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結婚後亦都不敢生兒女。求主使我們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在主裏有神的眼光去看待婚姻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人要離開父母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與妻子聯合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二人成為不一體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;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那人獨居不好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要為他預備一個妻子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去幫助他。佢求主給我們的下一代，無論有婚姻抑或保持獨身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都是能夠活在一個愛神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愛人的光景裏面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好叫我們無論有家庭或者單身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我們都能夠愛主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能夠成為別人的祝福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能成為好嘅屬靈父母。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十一）跨世代同行；</a:t>
            </a: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長輦對後輦的扶持，年幼的尊敬長輩。老中青互相扶持，使 神的國不斷擴展。</a:t>
            </a:r>
            <a:endParaRPr lang="en-US" altLang="zh-TW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總結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endParaRPr lang="zh-TW" altLang="zh-HK" sz="15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2000"/>
              </a:lnSpc>
            </a:pP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十二</a:t>
            </a:r>
            <a:r>
              <a:rPr lang="en-US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HK" sz="1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祈禱運動開展</a:t>
            </a:r>
          </a:p>
        </p:txBody>
      </p:sp>
    </p:spTree>
    <p:extLst>
      <p:ext uri="{BB962C8B-B14F-4D97-AF65-F5344CB8AC3E}">
        <p14:creationId xmlns:p14="http://schemas.microsoft.com/office/powerpoint/2010/main" val="9024222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</TotalTime>
  <Words>731</Words>
  <Application>Microsoft Office PowerPoint</Application>
  <PresentationFormat>A4 紙張 (210x297 公釐)</PresentationFormat>
  <Paragraphs>43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Office 佈景主題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maggietsang@sunoffice.com</dc:creator>
  <cp:lastModifiedBy>maggietsang@sunoffice.com</cp:lastModifiedBy>
  <cp:revision>3</cp:revision>
  <dcterms:created xsi:type="dcterms:W3CDTF">2026-08-13T14:26:06Z</dcterms:created>
  <dcterms:modified xsi:type="dcterms:W3CDTF">2026-08-14T00:42:35Z</dcterms:modified>
</cp:coreProperties>
</file>